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704532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2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12220FA4-AA37-446D-8647-85A396A30DB6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F2314AAC-017E-4D45-8E06-1856A91653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FA8FD9-D5D1-4153-96C7-790B6FD1BDED}" type="datetimeFigureOut">
              <a:rPr lang="en-US" smtClean="0"/>
              <a:pPr/>
              <a:t>2/25/2014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E939B96-F5A4-4374-A77B-0410169FF7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chools.lwsd.org/LWHS/users/staff/wyatt/Beg_Drawing/Student%20Gallery/Curved_line_gallery/Fall_05/images/Cryder_jpg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chools.lwsd.org/LWHS/users/staff/wyatt/Beg_Drawing/Student%20Gallery/Curved_line_gallery/Fall_05/images/Bohlin_jpg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schools.lwsd.org/LWHS/users/staff/wyatt/Beg_Drawing/Student%20Gallery/Curved_line_gallery/Fall_05/images/Heilstedt_jpg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chools.lwsd.org/LWHS/users/staff/wyatt/Beg_Drawing/Student%20Gallery/Curved_line_gallery/Fall_05/images/Hull_jpg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schools.lwsd.org/LWHS/users/staff/wyatt/Beg_Drawing/Student%20Gallery/Curved_line_gallery/Fall_05/images/Johnson_jpg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s.lwsd.org/LWHS/users/staff/wyatt/Beg_Drawing/Student%20Gallery/Curved_line_gallery/Fall_05/images/Thompsen_jpg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Using Line to Create Form and Value</a:t>
            </a:r>
            <a:endParaRPr lang="en-US" dirty="0"/>
          </a:p>
        </p:txBody>
      </p:sp>
    </p:spTree>
  </p:cSld>
  <p:clrMapOvr>
    <a:masterClrMapping/>
  </p:clrMapOvr>
  <p:transition advTm="81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What is Form?</a:t>
            </a:r>
            <a:endParaRPr lang="en-US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8686800" cy="4572000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Form happens when you add value, height and depth to a 2-D shape.</a:t>
            </a:r>
            <a:endParaRPr lang="en-US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34820" name="Picture 4" descr="http://www.draw23.com/images/cu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057400"/>
            <a:ext cx="5227320" cy="3733800"/>
          </a:xfrm>
          <a:prstGeom prst="rect">
            <a:avLst/>
          </a:prstGeom>
          <a:noFill/>
        </p:spPr>
      </p:pic>
      <p:sp>
        <p:nvSpPr>
          <p:cNvPr id="9" name="Right Arrow 8"/>
          <p:cNvSpPr/>
          <p:nvPr/>
        </p:nvSpPr>
        <p:spPr>
          <a:xfrm>
            <a:off x="3200400" y="3352800"/>
            <a:ext cx="12954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823" name="Picture 7" descr="http://www.allhailtheblackmarket.com/whitesqua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0800"/>
            <a:ext cx="2590800" cy="2209800"/>
          </a:xfrm>
          <a:prstGeom prst="rect">
            <a:avLst/>
          </a:prstGeom>
          <a:noFill/>
        </p:spPr>
      </p:pic>
    </p:spTree>
  </p:cSld>
  <p:clrMapOvr>
    <a:masterClrMapping/>
  </p:clrMapOvr>
  <p:transition advTm="151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What is Unity?</a:t>
            </a:r>
            <a:endParaRPr lang="en-US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Unity</a:t>
            </a:r>
            <a:r>
              <a:rPr lang="en-US" sz="4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   is seen in a painting or drawing when all the parts equal a whole. Your </a:t>
            </a:r>
          </a:p>
          <a:p>
            <a:pPr>
              <a:buNone/>
            </a:pPr>
            <a:r>
              <a:rPr lang="en-US" sz="4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	work should </a:t>
            </a:r>
          </a:p>
          <a:p>
            <a:pPr>
              <a:buNone/>
            </a:pPr>
            <a:r>
              <a:rPr lang="en-US" sz="4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	not appear </a:t>
            </a:r>
          </a:p>
          <a:p>
            <a:pPr>
              <a:buNone/>
            </a:pPr>
            <a:r>
              <a:rPr lang="en-US" sz="4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	disjointed or </a:t>
            </a:r>
          </a:p>
          <a:p>
            <a:pPr>
              <a:buNone/>
            </a:pPr>
            <a:r>
              <a:rPr lang="en-US" sz="4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	confusing.</a:t>
            </a:r>
          </a:p>
          <a:p>
            <a:endParaRPr lang="en-US" dirty="0"/>
          </a:p>
        </p:txBody>
      </p:sp>
      <p:pic>
        <p:nvPicPr>
          <p:cNvPr id="1026" name="Picture 2" descr="http://www.arthit.ru/abstract/0079/abstract-art-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9749" y="2895600"/>
            <a:ext cx="5514252" cy="3962400"/>
          </a:xfrm>
          <a:prstGeom prst="rect">
            <a:avLst/>
          </a:prstGeom>
          <a:noFill/>
        </p:spPr>
      </p:pic>
    </p:spTree>
  </p:cSld>
  <p:clrMapOvr>
    <a:masterClrMapping/>
  </p:clrMapOvr>
  <p:transition advTm="204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http://schools.lwsd.org/LWHS/users/staff/wyatt/Beg_Drawing/Student%20Gallery/Curved_line_gallery/Fall_05/images/Cryder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-228600"/>
            <a:ext cx="8108461" cy="63246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6172200"/>
            <a:ext cx="914400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schools.lwsd.org/LWHS/users/staff/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wyatt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Beg_Drawing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/Student%20Gallery/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Curved_line_gallery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/Fall_05/index.htm</a:t>
            </a:r>
            <a:endParaRPr lang="en-US" sz="155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</p:spTree>
  </p:cSld>
  <p:clrMapOvr>
    <a:masterClrMapping/>
  </p:clrMapOvr>
  <p:transition advTm="3720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72200"/>
            <a:ext cx="914400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schools.lwsd.org/LWHS/users/staff/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wyatt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Beg_Drawing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/Student%20Gallery/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Curved_line_gallery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/Fall_05/index.htm</a:t>
            </a:r>
            <a:endParaRPr lang="en-US" sz="155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050" name="Picture 2" descr="http://schools.lwsd.org/LWHS/users/staff/wyatt/Beg_Drawing/Student%20Gallery/Curved_line_gallery/Fall_05/images/Bohlin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0"/>
            <a:ext cx="7620000" cy="6057901"/>
          </a:xfrm>
          <a:prstGeom prst="rect">
            <a:avLst/>
          </a:prstGeom>
          <a:noFill/>
        </p:spPr>
      </p:pic>
    </p:spTree>
  </p:cSld>
  <p:clrMapOvr>
    <a:masterClrMapping/>
  </p:clrMapOvr>
  <p:transition advTm="4211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72200"/>
            <a:ext cx="914400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schools.lwsd.org/LWHS/users/staff/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wyatt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Beg_Drawing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/Student%20Gallery/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Curved_line_gallery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/Fall_05/index.htm</a:t>
            </a:r>
            <a:endParaRPr lang="en-US" sz="155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32770" name="Picture 2" descr="http://schools.lwsd.org/LWHS/users/staff/wyatt/Beg_Drawing/Student%20Gallery/Curved_line_gallery/Fall_05/images/Heilstedt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0"/>
            <a:ext cx="7620000" cy="5886450"/>
          </a:xfrm>
          <a:prstGeom prst="rect">
            <a:avLst/>
          </a:prstGeom>
          <a:noFill/>
        </p:spPr>
      </p:pic>
    </p:spTree>
  </p:cSld>
  <p:clrMapOvr>
    <a:masterClrMapping/>
  </p:clrMapOvr>
  <p:transition advTm="4146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72200"/>
            <a:ext cx="914400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schools.lwsd.org/LWHS/users/staff/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wyatt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Beg_Drawing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/Student%20Gallery/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Curved_line_gallery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/Fall_05/index.htm</a:t>
            </a:r>
            <a:endParaRPr lang="en-US" sz="155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31748" name="Picture 4" descr="http://schools.lwsd.org/LWHS/users/staff/wyatt/Beg_Drawing/Student%20Gallery/Curved_line_gallery/Fall_05/images/Hull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28600"/>
            <a:ext cx="7620000" cy="5753100"/>
          </a:xfrm>
          <a:prstGeom prst="rect">
            <a:avLst/>
          </a:prstGeom>
          <a:noFill/>
        </p:spPr>
      </p:pic>
    </p:spTree>
  </p:cSld>
  <p:clrMapOvr>
    <a:masterClrMapping/>
  </p:clrMapOvr>
  <p:transition advTm="3079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72200"/>
            <a:ext cx="914400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schools.lwsd.org/LWHS/users/staff/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wyatt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Beg_Drawing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/Student%20Gallery/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Curved_line_gallery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/Fall_05/index.htm</a:t>
            </a:r>
            <a:endParaRPr lang="en-US" sz="155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30722" name="Picture 2" descr="http://schools.lwsd.org/LWHS/users/staff/wyatt/Beg_Drawing/Student%20Gallery/Curved_line_gallery/Fall_05/images/Johnson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638300" y="-647700"/>
            <a:ext cx="5867400" cy="7620000"/>
          </a:xfrm>
          <a:prstGeom prst="rect">
            <a:avLst/>
          </a:prstGeom>
          <a:noFill/>
        </p:spPr>
      </p:pic>
    </p:spTree>
  </p:cSld>
  <p:clrMapOvr>
    <a:masterClrMapping/>
  </p:clrMapOvr>
  <p:transition advTm="3229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72200"/>
            <a:ext cx="914400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schools.lwsd.org/LWHS/users/staff/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wyatt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Beg_Drawing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/Student%20Gallery/</a:t>
            </a:r>
            <a:r>
              <a:rPr lang="en-US" sz="155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Curved_line_gallery</a:t>
            </a:r>
            <a:r>
              <a:rPr lang="en-US" sz="155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/Fall_05/index.htm</a:t>
            </a:r>
            <a:endParaRPr lang="en-US" sz="155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9698" name="Picture 2" descr="http://schools.lwsd.org/LWHS/users/staff/wyatt/Beg_Drawing/Student%20Gallery/Curved_line_gallery/Fall_05/images/Thompsen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0"/>
            <a:ext cx="7620000" cy="5819776"/>
          </a:xfrm>
          <a:prstGeom prst="rect">
            <a:avLst/>
          </a:prstGeom>
          <a:noFill/>
        </p:spPr>
      </p:pic>
    </p:spTree>
  </p:cSld>
  <p:clrMapOvr>
    <a:masterClrMapping/>
  </p:clrMapOvr>
  <p:transition advTm="39078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">
      <a:dk1>
        <a:srgbClr val="262626"/>
      </a:dk1>
      <a:lt1>
        <a:srgbClr val="262626"/>
      </a:lt1>
      <a:dk2>
        <a:srgbClr val="632423"/>
      </a:dk2>
      <a:lt2>
        <a:srgbClr val="632423"/>
      </a:lt2>
      <a:accent1>
        <a:srgbClr val="7F7F7F"/>
      </a:accent1>
      <a:accent2>
        <a:srgbClr val="0C0C0C"/>
      </a:accent2>
      <a:accent3>
        <a:srgbClr val="953734"/>
      </a:accent3>
      <a:accent4>
        <a:srgbClr val="3F3F3F"/>
      </a:accent4>
      <a:accent5>
        <a:srgbClr val="4BACC6"/>
      </a:accent5>
      <a:accent6>
        <a:srgbClr val="3F3F3F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611</TotalTime>
  <Words>39</Words>
  <Application>Microsoft Office PowerPoint</Application>
  <PresentationFormat>On-screen Show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Equity</vt:lpstr>
      <vt:lpstr>Using Line to Create Form and Value</vt:lpstr>
      <vt:lpstr>What is Form?</vt:lpstr>
      <vt:lpstr>What is Unity?</vt:lpstr>
      <vt:lpstr>Slide 4</vt:lpstr>
      <vt:lpstr>Slide 5</vt:lpstr>
      <vt:lpstr>`</vt:lpstr>
      <vt:lpstr>Slide 7</vt:lpstr>
      <vt:lpstr>Slide 8</vt:lpstr>
      <vt:lpstr>Slide 9</vt:lpstr>
    </vt:vector>
  </TitlesOfParts>
  <Company>Ritenour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Line to Create Form and Value</dc:title>
  <dc:creator>ponderk</dc:creator>
  <cp:lastModifiedBy>ponderk</cp:lastModifiedBy>
  <cp:revision>44</cp:revision>
  <dcterms:created xsi:type="dcterms:W3CDTF">2012-12-07T20:24:06Z</dcterms:created>
  <dcterms:modified xsi:type="dcterms:W3CDTF">2014-02-25T21:43:38Z</dcterms:modified>
</cp:coreProperties>
</file>